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1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C2FD4B-6C9F-9DDD-6325-69E59D31C2DC}" v="157" dt="2026-09-23T12:48:59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5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Vasileva" userId="S::maria.vasileva@pproevents.com::e330f9c0-c8d9-4b99-ae47-1e67aa184f44" providerId="AD" clId="Web-{18C2FD4B-6C9F-9DDD-6325-69E59D31C2DC}"/>
    <pc:docChg chg="addSld modSld">
      <pc:chgData name="Maria Vasileva" userId="S::maria.vasileva@pproevents.com::e330f9c0-c8d9-4b99-ae47-1e67aa184f44" providerId="AD" clId="Web-{18C2FD4B-6C9F-9DDD-6325-69E59D31C2DC}" dt="2026-09-23T12:48:54.226" v="149"/>
      <pc:docMkLst>
        <pc:docMk/>
      </pc:docMkLst>
      <pc:sldChg chg="modSp">
        <pc:chgData name="Maria Vasileva" userId="S::maria.vasileva@pproevents.com::e330f9c0-c8d9-4b99-ae47-1e67aa184f44" providerId="AD" clId="Web-{18C2FD4B-6C9F-9DDD-6325-69E59D31C2DC}" dt="2026-09-23T12:48:24.006" v="146" actId="20577"/>
        <pc:sldMkLst>
          <pc:docMk/>
          <pc:sldMk cId="2622239191" sldId="256"/>
        </pc:sldMkLst>
        <pc:spChg chg="mod">
          <ac:chgData name="Maria Vasileva" userId="S::maria.vasileva@pproevents.com::e330f9c0-c8d9-4b99-ae47-1e67aa184f44" providerId="AD" clId="Web-{18C2FD4B-6C9F-9DDD-6325-69E59D31C2DC}" dt="2026-09-23T12:48:16.740" v="139" actId="20577"/>
          <ac:spMkLst>
            <pc:docMk/>
            <pc:sldMk cId="2622239191" sldId="256"/>
            <ac:spMk id="2" creationId="{0008C8CE-5424-A354-52C2-B99F920DD5BC}"/>
          </ac:spMkLst>
        </pc:spChg>
        <pc:spChg chg="mod">
          <ac:chgData name="Maria Vasileva" userId="S::maria.vasileva@pproevents.com::e330f9c0-c8d9-4b99-ae47-1e67aa184f44" providerId="AD" clId="Web-{18C2FD4B-6C9F-9DDD-6325-69E59D31C2DC}" dt="2026-09-23T12:48:24.006" v="146" actId="20577"/>
          <ac:spMkLst>
            <pc:docMk/>
            <pc:sldMk cId="2622239191" sldId="256"/>
            <ac:spMk id="3" creationId="{12733821-0F30-2062-766D-71EA5466C828}"/>
          </ac:spMkLst>
        </pc:spChg>
      </pc:sldChg>
      <pc:sldChg chg="addSp delSp modSp">
        <pc:chgData name="Maria Vasileva" userId="S::maria.vasileva@pproevents.com::e330f9c0-c8d9-4b99-ae47-1e67aa184f44" providerId="AD" clId="Web-{18C2FD4B-6C9F-9DDD-6325-69E59D31C2DC}" dt="2026-09-23T12:48:54.226" v="149"/>
        <pc:sldMkLst>
          <pc:docMk/>
          <pc:sldMk cId="2771464189" sldId="258"/>
        </pc:sldMkLst>
        <pc:spChg chg="mod">
          <ac:chgData name="Maria Vasileva" userId="S::maria.vasileva@pproevents.com::e330f9c0-c8d9-4b99-ae47-1e67aa184f44" providerId="AD" clId="Web-{18C2FD4B-6C9F-9DDD-6325-69E59D31C2DC}" dt="2026-09-23T12:45:12.718" v="9" actId="1076"/>
          <ac:spMkLst>
            <pc:docMk/>
            <pc:sldMk cId="2771464189" sldId="258"/>
            <ac:spMk id="2" creationId="{F876A238-7F3A-4325-DE8B-7C93EEA1D8EE}"/>
          </ac:spMkLst>
        </pc:spChg>
        <pc:spChg chg="del">
          <ac:chgData name="Maria Vasileva" userId="S::maria.vasileva@pproevents.com::e330f9c0-c8d9-4b99-ae47-1e67aa184f44" providerId="AD" clId="Web-{18C2FD4B-6C9F-9DDD-6325-69E59D31C2DC}" dt="2026-09-23T12:46:56.456" v="53"/>
          <ac:spMkLst>
            <pc:docMk/>
            <pc:sldMk cId="2771464189" sldId="258"/>
            <ac:spMk id="3" creationId="{EE4AB9D4-5A94-E253-5067-C22F7CF04B21}"/>
          </ac:spMkLst>
        </pc:spChg>
        <pc:graphicFrameChg chg="add mod modGraphic">
          <ac:chgData name="Maria Vasileva" userId="S::maria.vasileva@pproevents.com::e330f9c0-c8d9-4b99-ae47-1e67aa184f44" providerId="AD" clId="Web-{18C2FD4B-6C9F-9DDD-6325-69E59D31C2DC}" dt="2026-09-23T12:47:29.207" v="97"/>
          <ac:graphicFrameMkLst>
            <pc:docMk/>
            <pc:sldMk cId="2771464189" sldId="258"/>
            <ac:graphicFrameMk id="6" creationId="{E63228A7-5CBE-D0D1-011B-492BEEC43520}"/>
          </ac:graphicFrameMkLst>
        </pc:graphicFrameChg>
        <pc:graphicFrameChg chg="add mod modGraphic">
          <ac:chgData name="Maria Vasileva" userId="S::maria.vasileva@pproevents.com::e330f9c0-c8d9-4b99-ae47-1e67aa184f44" providerId="AD" clId="Web-{18C2FD4B-6C9F-9DDD-6325-69E59D31C2DC}" dt="2026-09-23T12:48:54.226" v="149"/>
          <ac:graphicFrameMkLst>
            <pc:docMk/>
            <pc:sldMk cId="2771464189" sldId="258"/>
            <ac:graphicFrameMk id="8" creationId="{3FE7E37F-23DD-6BAB-FA16-CBE8398BDEA3}"/>
          </ac:graphicFrameMkLst>
        </pc:graphicFrameChg>
      </pc:sldChg>
      <pc:sldChg chg="add replId">
        <pc:chgData name="Maria Vasileva" userId="S::maria.vasileva@pproevents.com::e330f9c0-c8d9-4b99-ae47-1e67aa184f44" providerId="AD" clId="Web-{18C2FD4B-6C9F-9DDD-6325-69E59D31C2DC}" dt="2026-09-23T12:44:29.982" v="0"/>
        <pc:sldMkLst>
          <pc:docMk/>
          <pc:sldMk cId="2736377642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D209-A13E-2F0B-2542-8627C537A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F3791-5121-8BB5-0548-49FA892B6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FF12D-6D80-52CB-9435-D01AC0947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2A517-09FC-2DE0-D036-FA5D36F5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8A79E-1AEF-AB2F-AC15-AD652B0D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9588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DCE5F-206F-0A4F-0776-31122B72D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05866-03C3-FF37-CFC4-F61399554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B401F-8E54-BE38-8614-0913BFB6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CF37A-EF36-22A0-D994-3158A182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7CC02-4D73-B681-3E9B-F8D3FF9EB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8156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726D-B3F4-E103-BA6C-A57E86BC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7494F-9538-F990-3B2E-C1330C588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2A9A6-3013-E54B-0216-D808FFECB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FA7D2-79C1-81BF-623A-9AA386909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42B1-B9D2-8CC5-90F5-BDCBC41D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6553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6E67-023C-F5DC-79E5-52087941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B50CA-297C-7408-0CBD-491B9596B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677D7-E428-2B5B-EA1F-2AD499EC8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93330-8377-F984-084E-F0CF039A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4AEF8-497A-A523-BEF2-54CED845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BA298-D0F4-3925-AA84-FFD22B1A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4945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1780-BF8E-DFC5-B827-6E58B978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63770-6FC3-F1F4-82FD-371F621F4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38F8B-291D-08D8-7CA2-0DD7AAE4A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A972A5-5930-3B92-D239-AC31144D6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CFC3E-194A-E886-F9FA-3D7FBD0103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0B3FBA-63CC-BAA4-5BCD-30DFC1812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2DC3A2-2D01-9F75-1E14-0E3BF397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3FB968-50F2-1B57-F07F-75B987E2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1057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72A3-9A11-12B8-C62F-A95DC69B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147F8-FDAF-9EA9-DB4D-02780EA8D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F3CF73-A68B-FD35-4733-3131CFA5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B81312-3BF0-E26B-F944-992A92E9B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21787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564839-2A1F-1C67-9D76-4E5E3955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110CAE-35DF-0038-A177-9DF6837D3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0312F-C62E-F5A9-00E5-74560565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8210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232F-E067-7EB8-9D31-4BAE1F345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8C26B-D866-11B8-C534-9984B36A9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98E44-2DB2-2B97-8BF2-10AC67976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025C6-5E66-8520-908F-50B87569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ECC00-9BF6-3525-0D8A-1CD9E7B5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CAFB1-CE7F-BAFE-02B9-DCE80D74C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947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C1CB-2422-C5DC-D7BF-3D00C660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73F83C-DC5F-A50F-ABF0-B55B88D58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53489-12DF-AB72-02E0-DE54E9C01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AEFDF-3987-A1AB-997D-FA5F4F99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072AA-E9E0-37CD-5AB8-59AF4E98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78AE6-C9E1-45B1-CA35-9AEC6EDB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897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2B0CA-0B40-36AA-13DD-72AD85D5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7D1BB-A91D-FEFF-F53C-349BC034D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EBB8C-750E-AB99-7CB5-F76F7614D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2FE3-3F8F-38CA-F3FF-F1216C5C9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4EB33-AEF4-AAF7-E993-82B3A6A1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861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06669-3910-8FF6-BE06-DE5C5E595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722D19-3C0D-5402-E831-AFB36CA11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9E7EC-6537-9D6F-9622-64CD2D66F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86676-1062-F690-52A8-7D5D8EFE9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2ED30-3D61-98E0-A07F-A804C915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8976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DF9B08-C430-3349-3DAE-B642DBDB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D022E-A173-1F16-93C1-F1BB31C5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A5031-8B58-981F-4DA1-DE9204F119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D4BE8A-DFB6-4890-9D02-C9280C66F1E8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BE678-D0B9-049D-79C7-22B822469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A6890-23BD-4457-5D7C-1E1BB21A2E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0BE5E1-0B4C-4A74-A702-FB3276619F45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71248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A41FFD-103D-161A-F5A4-7B654D1401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6" y="0"/>
            <a:ext cx="12189525" cy="68579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08C8CE-5424-A354-52C2-B99F920DD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472" y="2140667"/>
            <a:ext cx="6389274" cy="1213152"/>
          </a:xfrm>
        </p:spPr>
        <p:txBody>
          <a:bodyPr/>
          <a:lstStyle/>
          <a:p>
            <a:pPr algn="l"/>
            <a:r>
              <a:rPr lang="ro-RO" dirty="0" err="1">
                <a:solidFill>
                  <a:schemeClr val="bg1"/>
                </a:solidFill>
                <a:latin typeface="+mn-lt"/>
              </a:rPr>
              <a:t>Presentation</a:t>
            </a:r>
            <a:r>
              <a:rPr lang="ro-RO" dirty="0">
                <a:solidFill>
                  <a:schemeClr val="bg1"/>
                </a:solidFill>
                <a:latin typeface="+mn-lt"/>
              </a:rPr>
              <a:t> </a:t>
            </a:r>
            <a:r>
              <a:rPr lang="ro-RO" dirty="0" err="1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33821-0F30-2062-766D-71EA5466C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4025" y="3638349"/>
            <a:ext cx="6160169" cy="20501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o-RO" dirty="0" err="1">
                <a:solidFill>
                  <a:schemeClr val="bg1"/>
                </a:solidFill>
              </a:rPr>
              <a:t>Presenter</a:t>
            </a:r>
            <a:r>
              <a:rPr lang="ro-RO" dirty="0">
                <a:solidFill>
                  <a:schemeClr val="bg1"/>
                </a:solidFill>
              </a:rPr>
              <a:t> </a:t>
            </a:r>
            <a:r>
              <a:rPr lang="ro-RO" dirty="0" err="1">
                <a:solidFill>
                  <a:schemeClr val="bg1"/>
                </a:solidFill>
              </a:rPr>
              <a:t>info</a:t>
            </a:r>
            <a:r>
              <a:rPr lang="ro-RO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223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FCD03-06EA-3C9E-D568-FA854C0AD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D0FDA9-4979-1000-3895-84F1DC62A9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" y="3172"/>
            <a:ext cx="12180716" cy="6851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76A238-7F3A-4325-DE8B-7C93EEA1D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598" y="1275588"/>
            <a:ext cx="9642613" cy="515418"/>
          </a:xfrm>
        </p:spPr>
        <p:txBody>
          <a:bodyPr>
            <a:noAutofit/>
          </a:bodyPr>
          <a:lstStyle/>
          <a:p>
            <a:pPr algn="l"/>
            <a:r>
              <a:rPr lang="ro-RO" sz="3500" b="1" dirty="0">
                <a:solidFill>
                  <a:srgbClr val="241F5F"/>
                </a:solidFill>
              </a:rPr>
              <a:t>DISCLOSURE</a:t>
            </a:r>
            <a:endParaRPr lang="en-US" b="1">
              <a:solidFill>
                <a:srgbClr val="241F5F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63228A7-5CBE-D0D1-011B-492BEEC43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441641"/>
              </p:ext>
            </p:extLst>
          </p:nvPr>
        </p:nvGraphicFramePr>
        <p:xfrm>
          <a:off x="613961" y="1947736"/>
          <a:ext cx="9234296" cy="93789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635">
                  <a:extLst>
                    <a:ext uri="{9D8B030D-6E8A-4147-A177-3AD203B41FA5}">
                      <a16:colId xmlns:a16="http://schemas.microsoft.com/office/drawing/2014/main" val="1051050694"/>
                    </a:ext>
                  </a:extLst>
                </a:gridCol>
                <a:gridCol w="8319661">
                  <a:extLst>
                    <a:ext uri="{9D8B030D-6E8A-4147-A177-3AD203B41FA5}">
                      <a16:colId xmlns:a16="http://schemas.microsoft.com/office/drawing/2014/main" val="15854442"/>
                    </a:ext>
                  </a:extLst>
                </a:gridCol>
              </a:tblGrid>
              <a:tr h="44475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Arial"/>
                        </a:rPr>
                        <a:t> I do not have a relationship with a for-profit and/or a not-for-profit organization to disclose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5085356"/>
                  </a:ext>
                </a:extLst>
              </a:tr>
              <a:tr h="49314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15000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Times New Roman" panose="02020603050405020304" pitchFamily="18" charset="0"/>
                          <a:cs typeface="Arial"/>
                        </a:rPr>
                        <a:t> I have a relationship with a for-profit and/or a not-for-profit organization to disclose: 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66308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FE7E37F-23DD-6BAB-FA16-CBE8398BD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79735"/>
              </p:ext>
            </p:extLst>
          </p:nvPr>
        </p:nvGraphicFramePr>
        <p:xfrm>
          <a:off x="651831" y="3433590"/>
          <a:ext cx="9337887" cy="23671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81944">
                  <a:extLst>
                    <a:ext uri="{9D8B030D-6E8A-4147-A177-3AD203B41FA5}">
                      <a16:colId xmlns:a16="http://schemas.microsoft.com/office/drawing/2014/main" val="2717696288"/>
                    </a:ext>
                  </a:extLst>
                </a:gridCol>
                <a:gridCol w="1551526">
                  <a:extLst>
                    <a:ext uri="{9D8B030D-6E8A-4147-A177-3AD203B41FA5}">
                      <a16:colId xmlns:a16="http://schemas.microsoft.com/office/drawing/2014/main" val="949620498"/>
                    </a:ext>
                  </a:extLst>
                </a:gridCol>
                <a:gridCol w="1968139">
                  <a:extLst>
                    <a:ext uri="{9D8B030D-6E8A-4147-A177-3AD203B41FA5}">
                      <a16:colId xmlns:a16="http://schemas.microsoft.com/office/drawing/2014/main" val="940656068"/>
                    </a:ext>
                  </a:extLst>
                </a:gridCol>
                <a:gridCol w="1149278">
                  <a:extLst>
                    <a:ext uri="{9D8B030D-6E8A-4147-A177-3AD203B41FA5}">
                      <a16:colId xmlns:a16="http://schemas.microsoft.com/office/drawing/2014/main" val="1746229827"/>
                    </a:ext>
                  </a:extLst>
                </a:gridCol>
                <a:gridCol w="1393500">
                  <a:extLst>
                    <a:ext uri="{9D8B030D-6E8A-4147-A177-3AD203B41FA5}">
                      <a16:colId xmlns:a16="http://schemas.microsoft.com/office/drawing/2014/main" val="123190450"/>
                    </a:ext>
                  </a:extLst>
                </a:gridCol>
                <a:gridCol w="1393500">
                  <a:extLst>
                    <a:ext uri="{9D8B030D-6E8A-4147-A177-3AD203B41FA5}">
                      <a16:colId xmlns:a16="http://schemas.microsoft.com/office/drawing/2014/main" val="3090244856"/>
                    </a:ext>
                  </a:extLst>
                </a:gridCol>
              </a:tblGrid>
              <a:tr h="541073"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GB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Company Name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GB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Direct financial payments/honoraria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US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Membership on advisory boards or speakers’ bureaus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US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Funded grants or clinical trials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US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Patents on a drug, product or device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US" sz="900" b="0" i="1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All other investments or relationships 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894386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en-GB" sz="1200" b="0" i="0" spc="-15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 Example: company XYZ </a:t>
                      </a:r>
                      <a:endParaRPr lang="bg-BG" dirty="0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GB" sz="1200" b="0" i="0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x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GB" sz="1200" b="0" i="0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x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buNone/>
                      </a:pPr>
                      <a:r>
                        <a:rPr lang="en-GB" sz="1200" b="0" i="0" dirty="0">
                          <a:solidFill>
                            <a:srgbClr val="241F5F"/>
                          </a:solidFill>
                          <a:effectLst/>
                          <a:latin typeface="Arial"/>
                          <a:ea typeface="Calibri"/>
                          <a:cs typeface="Arial"/>
                        </a:rPr>
                        <a:t>x</a:t>
                      </a:r>
                      <a:endParaRPr lang="bg-BG">
                        <a:solidFill>
                          <a:srgbClr val="241F5F"/>
                        </a:solidFill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986809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396182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59448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423430"/>
                  </a:ext>
                </a:extLst>
              </a:tr>
              <a:tr h="365224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solidFill>
                          <a:srgbClr val="241F5F"/>
                        </a:solidFill>
                        <a:effectLst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32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464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60099-C4A8-840D-DE55-F8476BB55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B83977-5D20-04D8-FA06-D78F0043B1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" y="3172"/>
            <a:ext cx="12180716" cy="6851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DA790F-B6A4-D9EF-911B-F133B2F49B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598" y="1642817"/>
            <a:ext cx="9642613" cy="1213152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8470C-0E24-2CD7-1834-DC0CF620B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598" y="3244494"/>
            <a:ext cx="9642612" cy="2802729"/>
          </a:xfr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36377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Presentation Title</vt:lpstr>
      <vt:lpstr>DISCLOSURE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Cojocariu</dc:creator>
  <cp:lastModifiedBy>Diana Cojocariu</cp:lastModifiedBy>
  <cp:revision>30</cp:revision>
  <dcterms:created xsi:type="dcterms:W3CDTF">2025-02-25T08:44:42Z</dcterms:created>
  <dcterms:modified xsi:type="dcterms:W3CDTF">2026-09-23T12:49:01Z</dcterms:modified>
</cp:coreProperties>
</file>